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4" r:id="rId18"/>
    <p:sldId id="273" r:id="rId19"/>
    <p:sldId id="275" r:id="rId20"/>
    <p:sldId id="276" r:id="rId21"/>
    <p:sldId id="277" r:id="rId22"/>
    <p:sldId id="278" r:id="rId23"/>
  </p:sldIdLst>
  <p:sldSz cx="12192000" cy="6858000"/>
  <p:notesSz cx="12192000" cy="6858000"/>
  <p:defaultTex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6" d="100"/>
          <a:sy n="76" d="100"/>
        </p:scale>
        <p:origin x="917" y="53"/>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Title Slide">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a:xfrm>
            <a:off x="1524000" y="1122363"/>
            <a:ext cx="9144000" cy="2387600"/>
          </a:xfrm>
        </p:spPr>
        <p:txBody>
          <a:bodyPr anchor="b"/>
          <a:lstStyle>
            <a:lvl1pPr algn="ctr">
              <a:defRPr sz="6000"/>
            </a:lvl1pPr>
          </a:lstStyle>
          <a:p>
            <a:pPr>
              <a:defRPr/>
            </a:pPr>
            <a:r>
              <a:rPr lang="en-US"/>
              <a:t>Click to edit Master title style</a:t>
            </a:r>
          </a:p>
        </p:txBody>
      </p:sp>
      <p:sp>
        <p:nvSpPr>
          <p:cNvPr id="3" name="Subtitle 2"/>
          <p:cNvSpPr>
            <a:spLocks noGrp="1"/>
          </p:cNvSpPr>
          <p:nvPr>
            <p:ph type="subTitle" idx="1"/>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n-US"/>
              <a:t>Click to edit Master subtitle style</a:t>
            </a:r>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t>3/30/2024</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vertTx" preserve="1" userDrawn="1">
  <p:cSld name="Title and Vertical Tex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p>
        </p:txBody>
      </p:sp>
      <p:sp>
        <p:nvSpPr>
          <p:cNvPr id="3" name="Vertical Text Placeholder 2"/>
          <p:cNvSpPr>
            <a:spLocks noGrp="1"/>
          </p:cNvSpPr>
          <p:nvPr>
            <p:ph type="body" orient="vert" idx="1"/>
          </p:nvPr>
        </p:nvSpPr>
        <p:spPr bwMode="auto"/>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t>3/30/2024</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Vertical Title and Text">
    <p:spTree>
      <p:nvGrpSpPr>
        <p:cNvPr id="1" name=""/>
        <p:cNvGrpSpPr/>
        <p:nvPr/>
      </p:nvGrpSpPr>
      <p:grpSpPr bwMode="auto">
        <a:xfrm>
          <a:off x="0" y="0"/>
          <a:ext cx="0" cy="0"/>
          <a:chOff x="0" y="0"/>
          <a:chExt cx="0" cy="0"/>
        </a:xfrm>
      </p:grpSpPr>
      <p:sp>
        <p:nvSpPr>
          <p:cNvPr id="2" name="Vertical Title 1"/>
          <p:cNvSpPr>
            <a:spLocks noGrp="1"/>
          </p:cNvSpPr>
          <p:nvPr>
            <p:ph type="title" orient="vert"/>
          </p:nvPr>
        </p:nvSpPr>
        <p:spPr bwMode="auto">
          <a:xfrm>
            <a:off x="8724900" y="365125"/>
            <a:ext cx="2628900" cy="5811838"/>
          </a:xfrm>
        </p:spPr>
        <p:txBody>
          <a:bodyPr vert="eaVert"/>
          <a:lstStyle/>
          <a:p>
            <a:pPr>
              <a:defRPr/>
            </a:pPr>
            <a:r>
              <a:rPr lang="en-US"/>
              <a:t>Click to edit Master title style</a:t>
            </a:r>
          </a:p>
        </p:txBody>
      </p:sp>
      <p:sp>
        <p:nvSpPr>
          <p:cNvPr id="3" name="Vertical Text Placeholder 2"/>
          <p:cNvSpPr>
            <a:spLocks noGrp="1"/>
          </p:cNvSpPr>
          <p:nvPr>
            <p:ph type="body" orient="vert" idx="1"/>
          </p:nvPr>
        </p:nvSpPr>
        <p:spPr bwMode="auto">
          <a:xfrm>
            <a:off x="838200" y="365125"/>
            <a:ext cx="7734300" cy="5811838"/>
          </a:xfr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t>3/30/2024</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userDrawn="1">
  <p:cSld name="Title and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p>
        </p:txBody>
      </p:sp>
      <p:sp>
        <p:nvSpPr>
          <p:cNvPr id="3" name="Content Placeholder 2"/>
          <p:cNvSpPr>
            <a:spLocks noGrp="1"/>
          </p:cNvSpPr>
          <p:nvPr>
            <p:ph idx="1"/>
          </p:nvPr>
        </p:nvSpPr>
        <p:spPr bwMode="auto"/>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t>3/30/2024</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secHead" preserve="1" userDrawn="1">
  <p:cSld name="Section Header">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1850" y="1709738"/>
            <a:ext cx="10515600" cy="2852737"/>
          </a:xfrm>
        </p:spPr>
        <p:txBody>
          <a:bodyPr anchor="b"/>
          <a:lstStyle>
            <a:lvl1pPr>
              <a:defRPr sz="6000"/>
            </a:lvl1pPr>
          </a:lstStyle>
          <a:p>
            <a:pPr>
              <a:defRPr/>
            </a:pPr>
            <a:r>
              <a:rPr lang="en-US"/>
              <a:t>Click to edit Master title style</a:t>
            </a:r>
          </a:p>
        </p:txBody>
      </p:sp>
      <p:sp>
        <p:nvSpPr>
          <p:cNvPr id="3" name="Text Placeholder 2"/>
          <p:cNvSpPr>
            <a:spLocks noGrp="1"/>
          </p:cNvSpPr>
          <p:nvPr>
            <p:ph type="body" idx="1"/>
          </p:nvPr>
        </p:nvSpPr>
        <p:spPr bwMode="auto">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en-US"/>
              <a:t>Click to edit Master text styles</a:t>
            </a:r>
            <a:endParaRPr/>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t>3/30/2024</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woObj" preserve="1" userDrawn="1">
  <p:cSld name="Two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p>
        </p:txBody>
      </p:sp>
      <p:sp>
        <p:nvSpPr>
          <p:cNvPr id="3" name="Content Placeholder 2"/>
          <p:cNvSpPr>
            <a:spLocks noGrp="1"/>
          </p:cNvSpPr>
          <p:nvPr>
            <p:ph sz="half" idx="1"/>
          </p:nvPr>
        </p:nvSpPr>
        <p:spPr bwMode="auto">
          <a:xfrm>
            <a:off x="838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4" name="Content Placeholder 3"/>
          <p:cNvSpPr>
            <a:spLocks noGrp="1"/>
          </p:cNvSpPr>
          <p:nvPr>
            <p:ph sz="half" idx="2"/>
          </p:nvPr>
        </p:nvSpPr>
        <p:spPr bwMode="auto">
          <a:xfrm>
            <a:off x="6172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5" name="Date Placeholder 4"/>
          <p:cNvSpPr>
            <a:spLocks noGrp="1"/>
          </p:cNvSpPr>
          <p:nvPr>
            <p:ph type="dt" sz="half" idx="10"/>
          </p:nvPr>
        </p:nvSpPr>
        <p:spPr bwMode="auto"/>
        <p:txBody>
          <a:bodyPr/>
          <a:lstStyle/>
          <a:p>
            <a:pPr>
              <a:defRPr/>
            </a:pPr>
            <a:fld id="{BCC18F51-09EC-435C-A3BA-64A766E099C0}" type="datetimeFigureOut">
              <a:rPr lang="en-US"/>
              <a:t>3/30/2024</a:t>
            </a:fld>
            <a:endParaRPr lang="en-US"/>
          </a:p>
        </p:txBody>
      </p:sp>
      <p:sp>
        <p:nvSpPr>
          <p:cNvPr id="6" name="Footer Placeholder 5"/>
          <p:cNvSpPr>
            <a:spLocks noGrp="1"/>
          </p:cNvSpPr>
          <p:nvPr>
            <p:ph type="ftr" sz="quarter" idx="11"/>
          </p:nvPr>
        </p:nvSpPr>
        <p:spPr bwMode="auto"/>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mparis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365125"/>
            <a:ext cx="10515600" cy="1325563"/>
          </a:xfrm>
        </p:spPr>
        <p:txBody>
          <a:bodyPr/>
          <a:lstStyle/>
          <a:p>
            <a:pPr>
              <a:defRPr/>
            </a:pPr>
            <a:r>
              <a:rPr lang="en-US"/>
              <a:t>Click to edit Master title style</a:t>
            </a:r>
          </a:p>
        </p:txBody>
      </p:sp>
      <p:sp>
        <p:nvSpPr>
          <p:cNvPr id="3" name="Text Placeholder 2"/>
          <p:cNvSpPr>
            <a:spLocks noGrp="1"/>
          </p:cNvSpPr>
          <p:nvPr>
            <p:ph type="body" idx="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4" name="Content Placeholder 3"/>
          <p:cNvSpPr>
            <a:spLocks noGrp="1"/>
          </p:cNvSpPr>
          <p:nvPr>
            <p:ph sz="half" idx="2"/>
          </p:nvPr>
        </p:nvSpPr>
        <p:spPr bwMode="auto">
          <a:xfrm>
            <a:off x="839788" y="2505074"/>
            <a:ext cx="5157787" cy="368458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5" name="Text Placeholder 4"/>
          <p:cNvSpPr>
            <a:spLocks noGrp="1"/>
          </p:cNvSpPr>
          <p:nvPr>
            <p:ph type="body" sz="quarter" idx="3"/>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6" name="Content Placeholder 5"/>
          <p:cNvSpPr>
            <a:spLocks noGrp="1"/>
          </p:cNvSpPr>
          <p:nvPr>
            <p:ph sz="quarter" idx="4"/>
          </p:nvPr>
        </p:nvSpPr>
        <p:spPr bwMode="auto">
          <a:xfrm>
            <a:off x="6172200" y="2505074"/>
            <a:ext cx="5183188" cy="368458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7" name="Date Placeholder 6"/>
          <p:cNvSpPr>
            <a:spLocks noGrp="1"/>
          </p:cNvSpPr>
          <p:nvPr>
            <p:ph type="dt" sz="half" idx="10"/>
          </p:nvPr>
        </p:nvSpPr>
        <p:spPr bwMode="auto"/>
        <p:txBody>
          <a:bodyPr/>
          <a:lstStyle/>
          <a:p>
            <a:pPr>
              <a:defRPr/>
            </a:pPr>
            <a:fld id="{BCC18F51-09EC-435C-A3BA-64A766E099C0}" type="datetimeFigureOut">
              <a:rPr lang="en-US"/>
              <a:t>3/30/2024</a:t>
            </a:fld>
            <a:endParaRPr lang="en-US"/>
          </a:p>
        </p:txBody>
      </p:sp>
      <p:sp>
        <p:nvSpPr>
          <p:cNvPr id="8" name="Footer Placeholder 7"/>
          <p:cNvSpPr>
            <a:spLocks noGrp="1"/>
          </p:cNvSpPr>
          <p:nvPr>
            <p:ph type="ftr" sz="quarter" idx="11"/>
          </p:nvPr>
        </p:nvSpPr>
        <p:spPr bwMode="auto"/>
        <p:txBody>
          <a:bodyPr/>
          <a:lstStyle/>
          <a:p>
            <a:pPr>
              <a:defRPr/>
            </a:pPr>
            <a:endParaRPr lang="en-US"/>
          </a:p>
        </p:txBody>
      </p:sp>
      <p:sp>
        <p:nvSpPr>
          <p:cNvPr id="9" name="Slide Number Placeholder 8"/>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le Only">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p>
        </p:txBody>
      </p:sp>
      <p:sp>
        <p:nvSpPr>
          <p:cNvPr id="3" name="Date Placeholder 2"/>
          <p:cNvSpPr>
            <a:spLocks noGrp="1"/>
          </p:cNvSpPr>
          <p:nvPr>
            <p:ph type="dt" sz="half" idx="10"/>
          </p:nvPr>
        </p:nvSpPr>
        <p:spPr bwMode="auto"/>
        <p:txBody>
          <a:bodyPr/>
          <a:lstStyle/>
          <a:p>
            <a:pPr>
              <a:defRPr/>
            </a:pPr>
            <a:fld id="{BCC18F51-09EC-435C-A3BA-64A766E099C0}" type="datetimeFigureOut">
              <a:rPr lang="en-US"/>
              <a:t>3/30/2024</a:t>
            </a:fld>
            <a:endParaRPr lang="en-US"/>
          </a:p>
        </p:txBody>
      </p:sp>
      <p:sp>
        <p:nvSpPr>
          <p:cNvPr id="4" name="Footer Placeholder 3"/>
          <p:cNvSpPr>
            <a:spLocks noGrp="1"/>
          </p:cNvSpPr>
          <p:nvPr>
            <p:ph type="ftr" sz="quarter" idx="11"/>
          </p:nvPr>
        </p:nvSpPr>
        <p:spPr bwMode="auto"/>
        <p:txBody>
          <a:bodyPr/>
          <a:lstStyle/>
          <a:p>
            <a:pPr>
              <a:defRPr/>
            </a:pPr>
            <a:endParaRPr lang="en-US"/>
          </a:p>
        </p:txBody>
      </p:sp>
      <p:sp>
        <p:nvSpPr>
          <p:cNvPr id="5" name="Slide Number Placeholder 4"/>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blank" preserve="1" userDrawn="1">
  <p:cSld name="Blank">
    <p:spTree>
      <p:nvGrpSpPr>
        <p:cNvPr id="1" name=""/>
        <p:cNvGrpSpPr/>
        <p:nvPr/>
      </p:nvGrpSpPr>
      <p:grpSpPr bwMode="auto">
        <a:xfrm>
          <a:off x="0" y="0"/>
          <a:ext cx="0" cy="0"/>
          <a:chOff x="0" y="0"/>
          <a:chExt cx="0" cy="0"/>
        </a:xfrm>
      </p:grpSpPr>
      <p:sp>
        <p:nvSpPr>
          <p:cNvPr id="2" name="Date Placeholder 1"/>
          <p:cNvSpPr>
            <a:spLocks noGrp="1"/>
          </p:cNvSpPr>
          <p:nvPr>
            <p:ph type="dt" sz="half" idx="10"/>
          </p:nvPr>
        </p:nvSpPr>
        <p:spPr bwMode="auto"/>
        <p:txBody>
          <a:bodyPr/>
          <a:lstStyle/>
          <a:p>
            <a:pPr>
              <a:defRPr/>
            </a:pPr>
            <a:fld id="{BCC18F51-09EC-435C-A3BA-64A766E099C0}" type="datetimeFigureOut">
              <a:rPr lang="en-US"/>
              <a:t>3/30/2024</a:t>
            </a:fld>
            <a:endParaRPr lang="en-US"/>
          </a:p>
        </p:txBody>
      </p:sp>
      <p:sp>
        <p:nvSpPr>
          <p:cNvPr id="3" name="Footer Placeholder 2"/>
          <p:cNvSpPr>
            <a:spLocks noGrp="1"/>
          </p:cNvSpPr>
          <p:nvPr>
            <p:ph type="ftr" sz="quarter" idx="11"/>
          </p:nvPr>
        </p:nvSpPr>
        <p:spPr bwMode="auto"/>
        <p:txBody>
          <a:bodyPr/>
          <a:lstStyle/>
          <a:p>
            <a:pPr>
              <a:defRPr/>
            </a:pPr>
            <a:endParaRPr lang="en-US"/>
          </a:p>
        </p:txBody>
      </p:sp>
      <p:sp>
        <p:nvSpPr>
          <p:cNvPr id="4" name="Slide Number Placeholder 3"/>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t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457200"/>
            <a:ext cx="3932237" cy="1600200"/>
          </a:xfrm>
        </p:spPr>
        <p:txBody>
          <a:bodyPr anchor="b"/>
          <a:lstStyle>
            <a:lvl1pPr>
              <a:defRPr sz="3200"/>
            </a:lvl1pPr>
          </a:lstStyle>
          <a:p>
            <a:pPr>
              <a:defRPr/>
            </a:pPr>
            <a:r>
              <a:rPr lang="en-US"/>
              <a:t>Click to edit Master title style</a:t>
            </a:r>
          </a:p>
        </p:txBody>
      </p:sp>
      <p:sp>
        <p:nvSpPr>
          <p:cNvPr id="3" name="Content Placeholder 2"/>
          <p:cNvSpPr>
            <a:spLocks noGrp="1"/>
          </p:cNvSpPr>
          <p:nvPr>
            <p:ph idx="1"/>
          </p:nvPr>
        </p:nvSpPr>
        <p:spPr bwMode="auto">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BCC18F51-09EC-435C-A3BA-64A766E099C0}" type="datetimeFigureOut">
              <a:rPr lang="en-US"/>
              <a:t>3/30/2024</a:t>
            </a:fld>
            <a:endParaRPr lang="en-US"/>
          </a:p>
        </p:txBody>
      </p:sp>
      <p:sp>
        <p:nvSpPr>
          <p:cNvPr id="6" name="Footer Placeholder 5"/>
          <p:cNvSpPr>
            <a:spLocks noGrp="1"/>
          </p:cNvSpPr>
          <p:nvPr>
            <p:ph type="ftr" sz="quarter" idx="11"/>
          </p:nvPr>
        </p:nvSpPr>
        <p:spPr bwMode="auto"/>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picTx" preserve="1" userDrawn="1">
  <p:cSld name="Picture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457200"/>
            <a:ext cx="3932237" cy="1600200"/>
          </a:xfrm>
        </p:spPr>
        <p:txBody>
          <a:bodyPr anchor="b"/>
          <a:lstStyle>
            <a:lvl1pPr>
              <a:defRPr sz="3200"/>
            </a:lvl1pPr>
          </a:lstStyle>
          <a:p>
            <a:pPr>
              <a:defRPr/>
            </a:pPr>
            <a:r>
              <a:rPr lang="en-US"/>
              <a:t>Click to edit Master title style</a:t>
            </a:r>
          </a:p>
        </p:txBody>
      </p:sp>
      <p:sp>
        <p:nvSpPr>
          <p:cNvPr id="3" name="Picture Placeholder 2"/>
          <p:cNvSpPr>
            <a:spLocks noGrp="1" noChangeAspect="1"/>
          </p:cNvSpPr>
          <p:nvPr>
            <p:ph type="pic" idx="1"/>
          </p:nvPr>
        </p:nvSpPr>
        <p:spPr bwMode="auto">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en-US"/>
              <a:t>Click icon to add picture</a:t>
            </a:r>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BCC18F51-09EC-435C-A3BA-64A766E099C0}" type="datetimeFigureOut">
              <a:rPr lang="en-US"/>
              <a:t>3/30/2024</a:t>
            </a:fld>
            <a:endParaRPr lang="en-US"/>
          </a:p>
        </p:txBody>
      </p:sp>
      <p:sp>
        <p:nvSpPr>
          <p:cNvPr id="6" name="Footer Placeholder 5"/>
          <p:cNvSpPr>
            <a:spLocks noGrp="1"/>
          </p:cNvSpPr>
          <p:nvPr>
            <p:ph type="ftr" sz="quarter" idx="11"/>
          </p:nvPr>
        </p:nvSpPr>
        <p:spPr bwMode="auto"/>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2" name="Title Placeholder 1"/>
          <p:cNvSpPr>
            <a:spLocks noGrp="1"/>
          </p:cNvSpPr>
          <p:nvPr>
            <p:ph type="title"/>
          </p:nvPr>
        </p:nvSpPr>
        <p:spPr bwMode="auto">
          <a:xfrm>
            <a:off x="838200" y="365125"/>
            <a:ext cx="10515600" cy="1325563"/>
          </a:xfrm>
          <a:prstGeom prst="rect">
            <a:avLst/>
          </a:prstGeom>
        </p:spPr>
        <p:txBody>
          <a:bodyPr vert="horz" lIns="91440" tIns="45720" rIns="91440" bIns="45720" rtlCol="0" anchor="ctr">
            <a:normAutofit/>
          </a:bodyPr>
          <a:lstStyle/>
          <a:p>
            <a:pPr>
              <a:defRPr/>
            </a:pPr>
            <a:r>
              <a:rPr lang="en-US"/>
              <a:t>Click to edit Master title style</a:t>
            </a:r>
          </a:p>
        </p:txBody>
      </p:sp>
      <p:sp>
        <p:nvSpPr>
          <p:cNvPr id="3" name="Text Placeholder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4" name="Date Placeholder 3"/>
          <p:cNvSpPr>
            <a:spLocks noGrp="1"/>
          </p:cNvSpPr>
          <p:nvPr>
            <p:ph type="dt" sz="half" idx="2"/>
          </p:nvPr>
        </p:nvSpPr>
        <p:spPr bwMode="auto">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BCC18F51-09EC-435C-A3BA-64A766E099C0}" type="datetimeFigureOut">
              <a:rPr lang="en-US"/>
              <a:t>3/30/2024</a:t>
            </a:fld>
            <a:endParaRPr lang="en-US"/>
          </a:p>
        </p:txBody>
      </p:sp>
      <p:sp>
        <p:nvSpPr>
          <p:cNvPr id="5" name="Footer Placeholder 4"/>
          <p:cNvSpPr>
            <a:spLocks noGrp="1"/>
          </p:cNvSpPr>
          <p:nvPr>
            <p:ph type="ftr" sz="quarter" idx="3"/>
          </p:nvPr>
        </p:nvSpPr>
        <p:spPr bwMode="auto">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bwMode="auto">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08395586-F03A-48D1-94DF-16B239DF4FB5}" type="slidenum">
              <a:rPr lang="en-US"/>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a:lnSpc>
          <a:spcPct val="90000"/>
        </a:lnSpc>
        <a:spcBef>
          <a:spcPts val="0"/>
        </a:spcBef>
        <a:buNone/>
        <a:defRPr sz="4400">
          <a:solidFill>
            <a:schemeClr val="tx1"/>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p:txBody>
          <a:bodyPr/>
          <a:lstStyle/>
          <a:p>
            <a:pPr>
              <a:defRPr/>
            </a:pPr>
            <a:r>
              <a:rPr lang="en-US" dirty="0"/>
              <a:t>CSE315:Introduction to Data Science</a:t>
            </a:r>
          </a:p>
        </p:txBody>
      </p:sp>
      <p:sp>
        <p:nvSpPr>
          <p:cNvPr id="3" name="Subtitle 2"/>
          <p:cNvSpPr>
            <a:spLocks noGrp="1"/>
          </p:cNvSpPr>
          <p:nvPr>
            <p:ph type="subTitle" idx="1"/>
          </p:nvPr>
        </p:nvSpPr>
        <p:spPr bwMode="auto">
          <a:xfrm>
            <a:off x="1523999" y="4095749"/>
            <a:ext cx="9144000" cy="1162049"/>
          </a:xfrm>
        </p:spPr>
        <p:txBody>
          <a:bodyPr/>
          <a:lstStyle/>
          <a:p>
            <a:pPr>
              <a:defRPr/>
            </a:pPr>
            <a:r>
              <a:rPr lang="en-US" sz="3600"/>
              <a:t>WEEK-1</a:t>
            </a:r>
            <a:endParaRPr sz="36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26990251" name="Title 1"/>
          <p:cNvSpPr>
            <a:spLocks noGrp="1"/>
          </p:cNvSpPr>
          <p:nvPr>
            <p:ph type="title"/>
          </p:nvPr>
        </p:nvSpPr>
        <p:spPr bwMode="auto">
          <a:xfrm>
            <a:off x="838199" y="7937"/>
            <a:ext cx="10515600" cy="1325562"/>
          </a:xfrm>
        </p:spPr>
        <p:txBody>
          <a:bodyPr/>
          <a:lstStyle/>
          <a:p>
            <a:pPr>
              <a:defRPr/>
            </a:pPr>
            <a:r>
              <a:t>Steps involved in Data Science</a:t>
            </a:r>
          </a:p>
        </p:txBody>
      </p:sp>
      <p:sp>
        <p:nvSpPr>
          <p:cNvPr id="209233876" name="Content Placeholder 2"/>
          <p:cNvSpPr>
            <a:spLocks noGrp="1"/>
          </p:cNvSpPr>
          <p:nvPr>
            <p:ph idx="1"/>
          </p:nvPr>
        </p:nvSpPr>
        <p:spPr bwMode="auto"/>
        <p:txBody>
          <a:bodyPr/>
          <a:lstStyle/>
          <a:p>
            <a:pPr>
              <a:defRPr/>
            </a:pPr>
            <a:endParaRPr/>
          </a:p>
        </p:txBody>
      </p:sp>
      <p:pic>
        <p:nvPicPr>
          <p:cNvPr id="2002166556" name="Picture 2002166555"/>
          <p:cNvPicPr>
            <a:picLocks noChangeAspect="1"/>
          </p:cNvPicPr>
          <p:nvPr/>
        </p:nvPicPr>
        <p:blipFill>
          <a:blip r:embed="rId2"/>
          <a:stretch/>
        </p:blipFill>
        <p:spPr bwMode="auto">
          <a:xfrm>
            <a:off x="0" y="1027906"/>
            <a:ext cx="12191999" cy="584144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82243464" name="Title 1"/>
          <p:cNvSpPr>
            <a:spLocks noGrp="1"/>
          </p:cNvSpPr>
          <p:nvPr>
            <p:ph type="title"/>
          </p:nvPr>
        </p:nvSpPr>
        <p:spPr bwMode="auto">
          <a:xfrm>
            <a:off x="838199" y="-3968"/>
            <a:ext cx="10515600" cy="1325562"/>
          </a:xfrm>
        </p:spPr>
        <p:txBody>
          <a:bodyPr/>
          <a:lstStyle/>
          <a:p>
            <a:pPr>
              <a:defRPr/>
            </a:pPr>
            <a:r>
              <a:rPr lang="en-US" sz="4400" b="0" i="0" u="none" strike="noStrike" cap="none" spc="0">
                <a:solidFill>
                  <a:schemeClr val="tx1"/>
                </a:solidFill>
                <a:latin typeface="+mj-lt"/>
                <a:ea typeface="+mj-ea"/>
                <a:cs typeface="+mj-cs"/>
              </a:rPr>
              <a:t>Steps involved in Data Science</a:t>
            </a:r>
            <a:endParaRPr sz="4400"/>
          </a:p>
        </p:txBody>
      </p:sp>
      <p:sp>
        <p:nvSpPr>
          <p:cNvPr id="1392303984" name="Content Placeholder 2"/>
          <p:cNvSpPr>
            <a:spLocks noGrp="1"/>
          </p:cNvSpPr>
          <p:nvPr>
            <p:ph idx="1"/>
          </p:nvPr>
        </p:nvSpPr>
        <p:spPr bwMode="auto"/>
        <p:txBody>
          <a:bodyPr/>
          <a:lstStyle/>
          <a:p>
            <a:pPr>
              <a:defRPr/>
            </a:pPr>
            <a:endParaRPr/>
          </a:p>
        </p:txBody>
      </p:sp>
      <p:pic>
        <p:nvPicPr>
          <p:cNvPr id="13598024" name="Picture 13598023"/>
          <p:cNvPicPr>
            <a:picLocks noChangeAspect="1"/>
          </p:cNvPicPr>
          <p:nvPr/>
        </p:nvPicPr>
        <p:blipFill>
          <a:blip r:embed="rId2"/>
          <a:stretch/>
        </p:blipFill>
        <p:spPr bwMode="auto">
          <a:xfrm>
            <a:off x="0" y="1165401"/>
            <a:ext cx="12191999" cy="567178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050814486" name="Title 1"/>
          <p:cNvSpPr>
            <a:spLocks noGrp="1"/>
          </p:cNvSpPr>
          <p:nvPr>
            <p:ph type="title"/>
          </p:nvPr>
        </p:nvSpPr>
        <p:spPr bwMode="auto">
          <a:xfrm>
            <a:off x="838199" y="-3968"/>
            <a:ext cx="10515600" cy="1325562"/>
          </a:xfrm>
        </p:spPr>
        <p:txBody>
          <a:bodyPr/>
          <a:lstStyle/>
          <a:p>
            <a:pPr>
              <a:defRPr/>
            </a:pPr>
            <a:r>
              <a:rPr lang="en-US" sz="4400" b="0" i="0" u="none" strike="noStrike" cap="none" spc="0">
                <a:solidFill>
                  <a:schemeClr val="tx1"/>
                </a:solidFill>
                <a:latin typeface="Arial"/>
                <a:ea typeface="Arial"/>
                <a:cs typeface="Arial"/>
              </a:rPr>
              <a:t>Steps involved in Data Science</a:t>
            </a:r>
            <a:endParaRPr sz="4400"/>
          </a:p>
        </p:txBody>
      </p:sp>
      <p:sp>
        <p:nvSpPr>
          <p:cNvPr id="1335614318" name="Content Placeholder 2"/>
          <p:cNvSpPr>
            <a:spLocks noGrp="1"/>
          </p:cNvSpPr>
          <p:nvPr>
            <p:ph idx="1"/>
          </p:nvPr>
        </p:nvSpPr>
        <p:spPr bwMode="auto"/>
        <p:txBody>
          <a:bodyPr/>
          <a:lstStyle/>
          <a:p>
            <a:pPr>
              <a:defRPr/>
            </a:pPr>
            <a:endParaRPr/>
          </a:p>
        </p:txBody>
      </p:sp>
      <p:pic>
        <p:nvPicPr>
          <p:cNvPr id="1571880046" name="Picture 1571880045"/>
          <p:cNvPicPr>
            <a:picLocks noChangeAspect="1"/>
          </p:cNvPicPr>
          <p:nvPr/>
        </p:nvPicPr>
        <p:blipFill>
          <a:blip r:embed="rId2"/>
          <a:stretch/>
        </p:blipFill>
        <p:spPr bwMode="auto">
          <a:xfrm>
            <a:off x="0" y="1012030"/>
            <a:ext cx="12191999" cy="586432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148873794" name="Title 1"/>
          <p:cNvSpPr>
            <a:spLocks noGrp="1"/>
          </p:cNvSpPr>
          <p:nvPr>
            <p:ph type="title"/>
          </p:nvPr>
        </p:nvSpPr>
        <p:spPr bwMode="auto">
          <a:xfrm>
            <a:off x="838199" y="-3968"/>
            <a:ext cx="10515600" cy="1325562"/>
          </a:xfrm>
        </p:spPr>
        <p:txBody>
          <a:bodyPr/>
          <a:lstStyle/>
          <a:p>
            <a:pPr>
              <a:defRPr/>
            </a:pPr>
            <a:r>
              <a:rPr lang="en-US" sz="4400" b="0" i="0" u="none" strike="noStrike" cap="none" spc="0">
                <a:solidFill>
                  <a:schemeClr val="tx1"/>
                </a:solidFill>
                <a:latin typeface="Arial"/>
                <a:ea typeface="Arial"/>
                <a:cs typeface="Arial"/>
              </a:rPr>
              <a:t>Steps involved in Data Science</a:t>
            </a:r>
            <a:endParaRPr sz="4400"/>
          </a:p>
        </p:txBody>
      </p:sp>
      <p:sp>
        <p:nvSpPr>
          <p:cNvPr id="47252154" name="Content Placeholder 2"/>
          <p:cNvSpPr>
            <a:spLocks noGrp="1"/>
          </p:cNvSpPr>
          <p:nvPr>
            <p:ph idx="1"/>
          </p:nvPr>
        </p:nvSpPr>
        <p:spPr bwMode="auto"/>
        <p:txBody>
          <a:bodyPr/>
          <a:lstStyle/>
          <a:p>
            <a:pPr>
              <a:defRPr/>
            </a:pPr>
            <a:endParaRPr/>
          </a:p>
        </p:txBody>
      </p:sp>
      <p:pic>
        <p:nvPicPr>
          <p:cNvPr id="347885657" name="Picture 347885656"/>
          <p:cNvPicPr>
            <a:picLocks noChangeAspect="1"/>
          </p:cNvPicPr>
          <p:nvPr/>
        </p:nvPicPr>
        <p:blipFill>
          <a:blip r:embed="rId2"/>
          <a:stretch/>
        </p:blipFill>
        <p:spPr bwMode="auto">
          <a:xfrm>
            <a:off x="0" y="1035843"/>
            <a:ext cx="12191999" cy="584043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111417218" name="Title 1"/>
          <p:cNvSpPr>
            <a:spLocks noGrp="1"/>
          </p:cNvSpPr>
          <p:nvPr>
            <p:ph type="title"/>
          </p:nvPr>
        </p:nvSpPr>
        <p:spPr bwMode="auto">
          <a:xfrm>
            <a:off x="838199" y="-3968"/>
            <a:ext cx="10515600" cy="1325562"/>
          </a:xfrm>
        </p:spPr>
        <p:txBody>
          <a:bodyPr/>
          <a:lstStyle/>
          <a:p>
            <a:pPr>
              <a:defRPr/>
            </a:pPr>
            <a:r>
              <a:rPr lang="en-US" sz="4400" b="0" i="0" u="none" strike="noStrike" cap="none" spc="0">
                <a:solidFill>
                  <a:schemeClr val="tx1"/>
                </a:solidFill>
                <a:latin typeface="Arial"/>
                <a:ea typeface="Arial"/>
                <a:cs typeface="Arial"/>
              </a:rPr>
              <a:t>Steps involved in Data Science</a:t>
            </a:r>
            <a:endParaRPr sz="4400"/>
          </a:p>
        </p:txBody>
      </p:sp>
      <p:sp>
        <p:nvSpPr>
          <p:cNvPr id="194979970" name="Content Placeholder 2"/>
          <p:cNvSpPr>
            <a:spLocks noGrp="1"/>
          </p:cNvSpPr>
          <p:nvPr>
            <p:ph idx="1"/>
          </p:nvPr>
        </p:nvSpPr>
        <p:spPr bwMode="auto"/>
        <p:txBody>
          <a:bodyPr/>
          <a:lstStyle/>
          <a:p>
            <a:pPr>
              <a:defRPr/>
            </a:pPr>
            <a:endParaRPr/>
          </a:p>
        </p:txBody>
      </p:sp>
      <p:pic>
        <p:nvPicPr>
          <p:cNvPr id="419112459" name="Picture 419112458"/>
          <p:cNvPicPr>
            <a:picLocks noChangeAspect="1"/>
          </p:cNvPicPr>
          <p:nvPr/>
        </p:nvPicPr>
        <p:blipFill>
          <a:blip r:embed="rId2"/>
          <a:stretch/>
        </p:blipFill>
        <p:spPr bwMode="auto">
          <a:xfrm>
            <a:off x="0" y="1198867"/>
            <a:ext cx="12191999" cy="562707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980369059" name="Title 1"/>
          <p:cNvSpPr>
            <a:spLocks noGrp="1"/>
          </p:cNvSpPr>
          <p:nvPr>
            <p:ph type="title"/>
          </p:nvPr>
        </p:nvSpPr>
        <p:spPr bwMode="auto">
          <a:xfrm>
            <a:off x="838199" y="-3968"/>
            <a:ext cx="10515600" cy="1325562"/>
          </a:xfrm>
        </p:spPr>
        <p:txBody>
          <a:bodyPr/>
          <a:lstStyle/>
          <a:p>
            <a:pPr>
              <a:defRPr/>
            </a:pPr>
            <a:r>
              <a:rPr lang="en-US" sz="4400" b="0" i="0" u="none" strike="noStrike" cap="none" spc="0">
                <a:solidFill>
                  <a:schemeClr val="tx1"/>
                </a:solidFill>
                <a:latin typeface="Arial"/>
                <a:ea typeface="Arial"/>
                <a:cs typeface="Arial"/>
              </a:rPr>
              <a:t>Steps involved in Data Science</a:t>
            </a:r>
            <a:endParaRPr sz="4400"/>
          </a:p>
        </p:txBody>
      </p:sp>
      <p:sp>
        <p:nvSpPr>
          <p:cNvPr id="1361809808" name="Content Placeholder 2"/>
          <p:cNvSpPr>
            <a:spLocks noGrp="1"/>
          </p:cNvSpPr>
          <p:nvPr>
            <p:ph idx="1"/>
          </p:nvPr>
        </p:nvSpPr>
        <p:spPr bwMode="auto"/>
        <p:txBody>
          <a:bodyPr/>
          <a:lstStyle/>
          <a:p>
            <a:pPr>
              <a:defRPr/>
            </a:pPr>
            <a:endParaRPr/>
          </a:p>
        </p:txBody>
      </p:sp>
      <p:pic>
        <p:nvPicPr>
          <p:cNvPr id="1783891623" name="Picture 1783891622"/>
          <p:cNvPicPr>
            <a:picLocks noChangeAspect="1"/>
          </p:cNvPicPr>
          <p:nvPr/>
        </p:nvPicPr>
        <p:blipFill>
          <a:blip r:embed="rId2"/>
          <a:stretch/>
        </p:blipFill>
        <p:spPr bwMode="auto">
          <a:xfrm>
            <a:off x="0" y="964406"/>
            <a:ext cx="12191999" cy="62253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C76FC-DE54-1BAD-60C6-8A829C518BC1}"/>
              </a:ext>
            </a:extLst>
          </p:cNvPr>
          <p:cNvSpPr>
            <a:spLocks noGrp="1"/>
          </p:cNvSpPr>
          <p:nvPr>
            <p:ph type="title"/>
          </p:nvPr>
        </p:nvSpPr>
        <p:spPr/>
        <p:txBody>
          <a:bodyPr/>
          <a:lstStyle/>
          <a:p>
            <a:r>
              <a:rPr lang="en-US" dirty="0"/>
              <a:t>Data Science</a:t>
            </a:r>
          </a:p>
        </p:txBody>
      </p:sp>
      <p:sp>
        <p:nvSpPr>
          <p:cNvPr id="3" name="Content Placeholder 2">
            <a:extLst>
              <a:ext uri="{FF2B5EF4-FFF2-40B4-BE49-F238E27FC236}">
                <a16:creationId xmlns:a16="http://schemas.microsoft.com/office/drawing/2014/main" id="{457E439E-484E-3F51-3FF6-B55264010986}"/>
              </a:ext>
            </a:extLst>
          </p:cNvPr>
          <p:cNvSpPr>
            <a:spLocks noGrp="1"/>
          </p:cNvSpPr>
          <p:nvPr>
            <p:ph idx="1"/>
          </p:nvPr>
        </p:nvSpPr>
        <p:spPr/>
        <p:txBody>
          <a:bodyPr>
            <a:normAutofit fontScale="92500" lnSpcReduction="20000"/>
          </a:bodyPr>
          <a:lstStyle/>
          <a:p>
            <a:pPr algn="just"/>
            <a:r>
              <a:rPr lang="en-US" sz="3200" b="0" i="0" dirty="0">
                <a:solidFill>
                  <a:srgbClr val="000000"/>
                </a:solidFill>
                <a:effectLst/>
                <a:latin typeface="AdvOT260e5629"/>
              </a:rPr>
              <a:t>Data science is a collection of techniques used to extract value from data. It has become an essential tool for any organization that collects, stores, and processes data as part of its operations. </a:t>
            </a:r>
          </a:p>
          <a:p>
            <a:pPr algn="just"/>
            <a:r>
              <a:rPr lang="en-US" sz="3200" b="0" i="0" dirty="0">
                <a:solidFill>
                  <a:srgbClr val="000000"/>
                </a:solidFill>
                <a:effectLst/>
                <a:latin typeface="AdvOT260e5629"/>
              </a:rPr>
              <a:t>Data science techniques rely on finding useful patterns, connections, and relationships within data. Being a buzzword, there is a wide variety of definitions and criteria for what constitutes data science. </a:t>
            </a:r>
          </a:p>
          <a:p>
            <a:r>
              <a:rPr lang="en-US" sz="3200" b="0" i="0" dirty="0">
                <a:solidFill>
                  <a:srgbClr val="000000"/>
                </a:solidFill>
                <a:effectLst/>
                <a:latin typeface="AdvOT260e5629"/>
              </a:rPr>
              <a:t>Data science is also commonly referred to as knowledge discovery, machine learning, predictive analytics, and data mining.</a:t>
            </a:r>
            <a:r>
              <a:rPr lang="en-US" sz="4400" dirty="0"/>
              <a:t> </a:t>
            </a:r>
            <a:br>
              <a:rPr lang="en-US" sz="4400" dirty="0"/>
            </a:br>
            <a:endParaRPr lang="en-US" sz="4400" dirty="0"/>
          </a:p>
        </p:txBody>
      </p:sp>
    </p:spTree>
    <p:extLst>
      <p:ext uri="{BB962C8B-B14F-4D97-AF65-F5344CB8AC3E}">
        <p14:creationId xmlns:p14="http://schemas.microsoft.com/office/powerpoint/2010/main" val="12604615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0B57-9D56-D722-D69F-0CBB078737A6}"/>
              </a:ext>
            </a:extLst>
          </p:cNvPr>
          <p:cNvSpPr>
            <a:spLocks noGrp="1"/>
          </p:cNvSpPr>
          <p:nvPr>
            <p:ph type="title"/>
          </p:nvPr>
        </p:nvSpPr>
        <p:spPr/>
        <p:txBody>
          <a:bodyPr/>
          <a:lstStyle/>
          <a:p>
            <a:r>
              <a:rPr lang="en-US" dirty="0"/>
              <a:t>Data Science</a:t>
            </a:r>
          </a:p>
        </p:txBody>
      </p:sp>
      <p:sp>
        <p:nvSpPr>
          <p:cNvPr id="3" name="Content Placeholder 2">
            <a:extLst>
              <a:ext uri="{FF2B5EF4-FFF2-40B4-BE49-F238E27FC236}">
                <a16:creationId xmlns:a16="http://schemas.microsoft.com/office/drawing/2014/main" id="{A0172A07-D495-9D3C-4EDF-D24DB228262D}"/>
              </a:ext>
            </a:extLst>
          </p:cNvPr>
          <p:cNvSpPr>
            <a:spLocks noGrp="1"/>
          </p:cNvSpPr>
          <p:nvPr>
            <p:ph idx="1"/>
          </p:nvPr>
        </p:nvSpPr>
        <p:spPr/>
        <p:txBody>
          <a:bodyPr>
            <a:normAutofit fontScale="92500" lnSpcReduction="10000"/>
          </a:bodyPr>
          <a:lstStyle/>
          <a:p>
            <a:r>
              <a:rPr lang="en-US" sz="3200" b="0" i="0" dirty="0">
                <a:solidFill>
                  <a:srgbClr val="000000"/>
                </a:solidFill>
                <a:effectLst/>
                <a:latin typeface="AdvOT260e5629"/>
              </a:rPr>
              <a:t>Data science starts with </a:t>
            </a:r>
            <a:r>
              <a:rPr lang="en-US" sz="3200" b="0" i="0" dirty="0">
                <a:solidFill>
                  <a:srgbClr val="000000"/>
                </a:solidFill>
                <a:effectLst/>
                <a:latin typeface="AdvOT8b89b10c.I"/>
              </a:rPr>
              <a:t>data</a:t>
            </a:r>
            <a:r>
              <a:rPr lang="en-US" sz="3200" b="0" i="0" dirty="0">
                <a:solidFill>
                  <a:srgbClr val="000000"/>
                </a:solidFill>
                <a:effectLst/>
                <a:latin typeface="AdvOT260e5629"/>
              </a:rPr>
              <a:t>, which can range from a simple array of a few numeric observations to a complex matrix of millions of observations with thousands of variables. </a:t>
            </a:r>
          </a:p>
          <a:p>
            <a:r>
              <a:rPr lang="en-US" sz="3200" b="0" i="0" dirty="0">
                <a:solidFill>
                  <a:srgbClr val="000000"/>
                </a:solidFill>
                <a:effectLst/>
                <a:latin typeface="AdvOT260e5629"/>
              </a:rPr>
              <a:t>Data science utilizes certain specialized computational </a:t>
            </a:r>
            <a:r>
              <a:rPr lang="en-US" sz="3200" b="0" i="0" dirty="0">
                <a:solidFill>
                  <a:srgbClr val="000000"/>
                </a:solidFill>
                <a:effectLst/>
                <a:latin typeface="AdvOT8b89b10c.I"/>
              </a:rPr>
              <a:t>methods </a:t>
            </a:r>
            <a:r>
              <a:rPr lang="en-US" sz="3200" b="0" i="0" dirty="0">
                <a:solidFill>
                  <a:srgbClr val="000000"/>
                </a:solidFill>
                <a:effectLst/>
                <a:latin typeface="AdvOT260e5629"/>
              </a:rPr>
              <a:t>in order to discover meaningful and useful structures within a dataset. </a:t>
            </a:r>
          </a:p>
          <a:p>
            <a:r>
              <a:rPr lang="en-US" sz="3200" b="0" i="0" dirty="0">
                <a:solidFill>
                  <a:srgbClr val="000000"/>
                </a:solidFill>
                <a:effectLst/>
                <a:latin typeface="AdvOT260e5629"/>
              </a:rPr>
              <a:t>The discipline of data science coexists and is closely associated with a number of related areas such as database systems, data engineering, visualization, data analysis, experimentation, and business intelligence (BI). </a:t>
            </a:r>
            <a:br>
              <a:rPr lang="en-US" dirty="0"/>
            </a:br>
            <a:endParaRPr lang="en-US" dirty="0"/>
          </a:p>
        </p:txBody>
      </p:sp>
    </p:spTree>
    <p:extLst>
      <p:ext uri="{BB962C8B-B14F-4D97-AF65-F5344CB8AC3E}">
        <p14:creationId xmlns:p14="http://schemas.microsoft.com/office/powerpoint/2010/main" val="952807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28AFF-0DF0-6234-669B-551B3D2FD237}"/>
              </a:ext>
            </a:extLst>
          </p:cNvPr>
          <p:cNvSpPr>
            <a:spLocks noGrp="1"/>
          </p:cNvSpPr>
          <p:nvPr>
            <p:ph type="title"/>
          </p:nvPr>
        </p:nvSpPr>
        <p:spPr/>
        <p:txBody>
          <a:bodyPr/>
          <a:lstStyle/>
          <a:p>
            <a:r>
              <a:rPr lang="en-US" dirty="0"/>
              <a:t>AI, ML and Data Science</a:t>
            </a:r>
          </a:p>
        </p:txBody>
      </p:sp>
      <p:pic>
        <p:nvPicPr>
          <p:cNvPr id="5" name="Content Placeholder 4">
            <a:extLst>
              <a:ext uri="{FF2B5EF4-FFF2-40B4-BE49-F238E27FC236}">
                <a16:creationId xmlns:a16="http://schemas.microsoft.com/office/drawing/2014/main" id="{7281E28A-36C5-C4D0-5BAD-1E4A4AB1DD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2906" y="1590806"/>
            <a:ext cx="8674240" cy="5079817"/>
          </a:xfrm>
        </p:spPr>
      </p:pic>
    </p:spTree>
    <p:extLst>
      <p:ext uri="{BB962C8B-B14F-4D97-AF65-F5344CB8AC3E}">
        <p14:creationId xmlns:p14="http://schemas.microsoft.com/office/powerpoint/2010/main" val="3850464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7EA6A-5346-D686-DF5B-59CD5446D547}"/>
              </a:ext>
            </a:extLst>
          </p:cNvPr>
          <p:cNvSpPr>
            <a:spLocks noGrp="1"/>
          </p:cNvSpPr>
          <p:nvPr>
            <p:ph type="title"/>
          </p:nvPr>
        </p:nvSpPr>
        <p:spPr/>
        <p:txBody>
          <a:bodyPr/>
          <a:lstStyle/>
          <a:p>
            <a:r>
              <a:rPr lang="en-US" dirty="0"/>
              <a:t>Data Science Models</a:t>
            </a:r>
          </a:p>
        </p:txBody>
      </p:sp>
      <p:pic>
        <p:nvPicPr>
          <p:cNvPr id="5" name="Content Placeholder 4">
            <a:extLst>
              <a:ext uri="{FF2B5EF4-FFF2-40B4-BE49-F238E27FC236}">
                <a16:creationId xmlns:a16="http://schemas.microsoft.com/office/drawing/2014/main" id="{3FF6BD22-9C42-96FE-CEA1-C5C0924AB1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3301" y="2188564"/>
            <a:ext cx="8488392" cy="3687580"/>
          </a:xfrm>
        </p:spPr>
      </p:pic>
    </p:spTree>
    <p:extLst>
      <p:ext uri="{BB962C8B-B14F-4D97-AF65-F5344CB8AC3E}">
        <p14:creationId xmlns:p14="http://schemas.microsoft.com/office/powerpoint/2010/main" val="238756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841193140" name="Title 1"/>
          <p:cNvSpPr>
            <a:spLocks noGrp="1"/>
          </p:cNvSpPr>
          <p:nvPr>
            <p:ph type="title"/>
          </p:nvPr>
        </p:nvSpPr>
        <p:spPr bwMode="auto"/>
        <p:txBody>
          <a:bodyPr/>
          <a:lstStyle/>
          <a:p>
            <a:pPr>
              <a:defRPr/>
            </a:pPr>
            <a:endParaRPr/>
          </a:p>
        </p:txBody>
      </p:sp>
      <p:sp>
        <p:nvSpPr>
          <p:cNvPr id="2028868709" name="Content Placeholder 2"/>
          <p:cNvSpPr>
            <a:spLocks noGrp="1"/>
          </p:cNvSpPr>
          <p:nvPr>
            <p:ph idx="1"/>
          </p:nvPr>
        </p:nvSpPr>
        <p:spPr bwMode="auto"/>
        <p:txBody>
          <a:bodyPr/>
          <a:lstStyle/>
          <a:p>
            <a:pPr>
              <a:defRPr/>
            </a:pPr>
            <a:endParaRPr/>
          </a:p>
        </p:txBody>
      </p:sp>
      <p:pic>
        <p:nvPicPr>
          <p:cNvPr id="1226481196" name="Picture 1226481195"/>
          <p:cNvPicPr>
            <a:picLocks noChangeAspect="1"/>
          </p:cNvPicPr>
          <p:nvPr/>
        </p:nvPicPr>
        <p:blipFill>
          <a:blip r:embed="rId2"/>
          <a:stretch/>
        </p:blipFill>
        <p:spPr bwMode="auto">
          <a:xfrm>
            <a:off x="642937" y="0"/>
            <a:ext cx="10906124" cy="68580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DE9FA-30F7-AAF4-76C8-6B668BD05A67}"/>
              </a:ext>
            </a:extLst>
          </p:cNvPr>
          <p:cNvSpPr>
            <a:spLocks noGrp="1"/>
          </p:cNvSpPr>
          <p:nvPr>
            <p:ph type="title"/>
          </p:nvPr>
        </p:nvSpPr>
        <p:spPr/>
        <p:txBody>
          <a:bodyPr/>
          <a:lstStyle/>
          <a:p>
            <a:r>
              <a:rPr lang="en-US" dirty="0"/>
              <a:t>Data Science Tasks</a:t>
            </a:r>
          </a:p>
        </p:txBody>
      </p:sp>
      <p:pic>
        <p:nvPicPr>
          <p:cNvPr id="5" name="Content Placeholder 4">
            <a:extLst>
              <a:ext uri="{FF2B5EF4-FFF2-40B4-BE49-F238E27FC236}">
                <a16:creationId xmlns:a16="http://schemas.microsoft.com/office/drawing/2014/main" id="{6EA914E9-12ED-439B-A6FE-834B965FE9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9372" y="1945186"/>
            <a:ext cx="9839792" cy="4547689"/>
          </a:xfrm>
        </p:spPr>
      </p:pic>
    </p:spTree>
    <p:extLst>
      <p:ext uri="{BB962C8B-B14F-4D97-AF65-F5344CB8AC3E}">
        <p14:creationId xmlns:p14="http://schemas.microsoft.com/office/powerpoint/2010/main" val="4099946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65614-598E-DC87-C669-633DA79E1ABF}"/>
              </a:ext>
            </a:extLst>
          </p:cNvPr>
          <p:cNvSpPr>
            <a:spLocks noGrp="1"/>
          </p:cNvSpPr>
          <p:nvPr>
            <p:ph type="title"/>
          </p:nvPr>
        </p:nvSpPr>
        <p:spPr>
          <a:xfrm>
            <a:off x="838200" y="0"/>
            <a:ext cx="10515600" cy="1085173"/>
          </a:xfrm>
        </p:spPr>
        <p:txBody>
          <a:bodyPr/>
          <a:lstStyle/>
          <a:p>
            <a:r>
              <a:rPr lang="en-US" dirty="0"/>
              <a:t>Data Science Process</a:t>
            </a:r>
          </a:p>
        </p:txBody>
      </p:sp>
      <p:pic>
        <p:nvPicPr>
          <p:cNvPr id="5" name="Content Placeholder 4">
            <a:extLst>
              <a:ext uri="{FF2B5EF4-FFF2-40B4-BE49-F238E27FC236}">
                <a16:creationId xmlns:a16="http://schemas.microsoft.com/office/drawing/2014/main" id="{8DB3DE72-5EA6-B31E-7424-E78AFAE4C7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8702" y="1450298"/>
            <a:ext cx="8274569" cy="5126760"/>
          </a:xfrm>
        </p:spPr>
      </p:pic>
    </p:spTree>
    <p:extLst>
      <p:ext uri="{BB962C8B-B14F-4D97-AF65-F5344CB8AC3E}">
        <p14:creationId xmlns:p14="http://schemas.microsoft.com/office/powerpoint/2010/main" val="34026613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1A919-6D2C-07DF-B338-3DFF2494A373}"/>
              </a:ext>
            </a:extLst>
          </p:cNvPr>
          <p:cNvSpPr>
            <a:spLocks noGrp="1"/>
          </p:cNvSpPr>
          <p:nvPr>
            <p:ph type="title"/>
          </p:nvPr>
        </p:nvSpPr>
        <p:spPr/>
        <p:txBody>
          <a:bodyPr/>
          <a:lstStyle/>
          <a:p>
            <a:r>
              <a:rPr lang="en-US" dirty="0"/>
              <a:t>Objectives of Data Science</a:t>
            </a:r>
          </a:p>
        </p:txBody>
      </p:sp>
      <p:sp>
        <p:nvSpPr>
          <p:cNvPr id="3" name="Content Placeholder 2">
            <a:extLst>
              <a:ext uri="{FF2B5EF4-FFF2-40B4-BE49-F238E27FC236}">
                <a16:creationId xmlns:a16="http://schemas.microsoft.com/office/drawing/2014/main" id="{356A08A0-2415-420E-4569-B9889797E284}"/>
              </a:ext>
            </a:extLst>
          </p:cNvPr>
          <p:cNvSpPr>
            <a:spLocks noGrp="1"/>
          </p:cNvSpPr>
          <p:nvPr>
            <p:ph idx="1"/>
          </p:nvPr>
        </p:nvSpPr>
        <p:spPr/>
        <p:txBody>
          <a:bodyPr>
            <a:normAutofit/>
          </a:bodyPr>
          <a:lstStyle/>
          <a:p>
            <a:r>
              <a:rPr lang="en-US" sz="3200" b="0" i="0" dirty="0">
                <a:solidFill>
                  <a:srgbClr val="000000"/>
                </a:solidFill>
                <a:effectLst/>
                <a:latin typeface="AdvOT260e5629"/>
              </a:rPr>
              <a:t>The data science process starts with a need for analysis, a question, or a business objective. This is possibly the most important step in the data science process (</a:t>
            </a:r>
            <a:r>
              <a:rPr lang="en-US" sz="3200" b="0" i="0" dirty="0">
                <a:solidFill>
                  <a:srgbClr val="0080AC"/>
                </a:solidFill>
                <a:effectLst/>
                <a:latin typeface="AdvOT260e5629"/>
              </a:rPr>
              <a:t>Shearer, 2000</a:t>
            </a:r>
            <a:r>
              <a:rPr lang="en-US" sz="3200" b="0" i="0" dirty="0">
                <a:solidFill>
                  <a:srgbClr val="000000"/>
                </a:solidFill>
                <a:effectLst/>
                <a:latin typeface="AdvOT260e5629"/>
              </a:rPr>
              <a:t>). </a:t>
            </a:r>
          </a:p>
          <a:p>
            <a:r>
              <a:rPr lang="en-US" sz="3200" b="0" i="0" dirty="0">
                <a:solidFill>
                  <a:srgbClr val="000000"/>
                </a:solidFill>
                <a:effectLst/>
                <a:latin typeface="AdvOT260e5629"/>
              </a:rPr>
              <a:t>Without a well-defined statement of the problem, it is impossible to come up with the right dataset and pick the right data science algorithm. As an iterative process, it is common to go back to previous data science process steps, revise the assumptions, approach, and tactics. </a:t>
            </a:r>
            <a:br>
              <a:rPr lang="en-US" sz="4400" dirty="0"/>
            </a:br>
            <a:endParaRPr lang="en-US" sz="4400" dirty="0"/>
          </a:p>
        </p:txBody>
      </p:sp>
    </p:spTree>
    <p:extLst>
      <p:ext uri="{BB962C8B-B14F-4D97-AF65-F5344CB8AC3E}">
        <p14:creationId xmlns:p14="http://schemas.microsoft.com/office/powerpoint/2010/main" val="1736858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973243222" name="Title 1"/>
          <p:cNvSpPr>
            <a:spLocks noGrp="1"/>
          </p:cNvSpPr>
          <p:nvPr>
            <p:ph type="title"/>
          </p:nvPr>
        </p:nvSpPr>
        <p:spPr bwMode="auto"/>
        <p:txBody>
          <a:bodyPr/>
          <a:lstStyle/>
          <a:p>
            <a:pPr>
              <a:defRPr/>
            </a:pPr>
            <a:endParaRPr/>
          </a:p>
        </p:txBody>
      </p:sp>
      <p:sp>
        <p:nvSpPr>
          <p:cNvPr id="214933488" name="Content Placeholder 2"/>
          <p:cNvSpPr>
            <a:spLocks noGrp="1"/>
          </p:cNvSpPr>
          <p:nvPr>
            <p:ph idx="1"/>
          </p:nvPr>
        </p:nvSpPr>
        <p:spPr bwMode="auto"/>
        <p:txBody>
          <a:bodyPr/>
          <a:lstStyle/>
          <a:p>
            <a:pPr>
              <a:defRPr/>
            </a:pPr>
            <a:endParaRPr/>
          </a:p>
        </p:txBody>
      </p:sp>
      <p:pic>
        <p:nvPicPr>
          <p:cNvPr id="991999218" name="Picture 991999217"/>
          <p:cNvPicPr>
            <a:picLocks noChangeAspect="1"/>
          </p:cNvPicPr>
          <p:nvPr/>
        </p:nvPicPr>
        <p:blipFill>
          <a:blip r:embed="rId2"/>
          <a:stretch/>
        </p:blipFill>
        <p:spPr bwMode="auto">
          <a:xfrm>
            <a:off x="0" y="208471"/>
            <a:ext cx="12191999" cy="644105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80005429" name="Title 1"/>
          <p:cNvSpPr>
            <a:spLocks noGrp="1"/>
          </p:cNvSpPr>
          <p:nvPr>
            <p:ph type="title"/>
          </p:nvPr>
        </p:nvSpPr>
        <p:spPr bwMode="auto"/>
        <p:txBody>
          <a:bodyPr/>
          <a:lstStyle/>
          <a:p>
            <a:pPr>
              <a:defRPr/>
            </a:pPr>
            <a:endParaRPr/>
          </a:p>
        </p:txBody>
      </p:sp>
      <p:sp>
        <p:nvSpPr>
          <p:cNvPr id="2087671474" name="Content Placeholder 2"/>
          <p:cNvSpPr>
            <a:spLocks noGrp="1"/>
          </p:cNvSpPr>
          <p:nvPr>
            <p:ph idx="1"/>
          </p:nvPr>
        </p:nvSpPr>
        <p:spPr bwMode="auto"/>
        <p:txBody>
          <a:bodyPr/>
          <a:lstStyle/>
          <a:p>
            <a:pPr>
              <a:defRPr/>
            </a:pPr>
            <a:endParaRPr/>
          </a:p>
        </p:txBody>
      </p:sp>
      <p:pic>
        <p:nvPicPr>
          <p:cNvPr id="2117942363" name="Picture 2117942362"/>
          <p:cNvPicPr>
            <a:picLocks noChangeAspect="1"/>
          </p:cNvPicPr>
          <p:nvPr/>
        </p:nvPicPr>
        <p:blipFill>
          <a:blip r:embed="rId2"/>
          <a:stretch/>
        </p:blipFill>
        <p:spPr bwMode="auto">
          <a:xfrm>
            <a:off x="0" y="461805"/>
            <a:ext cx="12191999" cy="593438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193036417" name="Title 1"/>
          <p:cNvSpPr>
            <a:spLocks noGrp="1"/>
          </p:cNvSpPr>
          <p:nvPr>
            <p:ph type="title"/>
          </p:nvPr>
        </p:nvSpPr>
        <p:spPr bwMode="auto"/>
        <p:txBody>
          <a:bodyPr/>
          <a:lstStyle/>
          <a:p>
            <a:pPr>
              <a:defRPr/>
            </a:pPr>
            <a:r>
              <a:t>Need for data Science</a:t>
            </a:r>
          </a:p>
        </p:txBody>
      </p:sp>
      <p:sp>
        <p:nvSpPr>
          <p:cNvPr id="1218152531" name="Content Placeholder 2"/>
          <p:cNvSpPr>
            <a:spLocks noGrp="1"/>
          </p:cNvSpPr>
          <p:nvPr>
            <p:ph idx="1"/>
          </p:nvPr>
        </p:nvSpPr>
        <p:spPr bwMode="auto"/>
        <p:txBody>
          <a:bodyPr/>
          <a:lstStyle/>
          <a:p>
            <a:pPr>
              <a:defRPr/>
            </a:pPr>
            <a:endParaRPr/>
          </a:p>
        </p:txBody>
      </p:sp>
      <p:pic>
        <p:nvPicPr>
          <p:cNvPr id="1483927661" name="Picture 1483927660"/>
          <p:cNvPicPr>
            <a:picLocks noChangeAspect="1"/>
          </p:cNvPicPr>
          <p:nvPr/>
        </p:nvPicPr>
        <p:blipFill>
          <a:blip r:embed="rId2"/>
          <a:stretch/>
        </p:blipFill>
        <p:spPr bwMode="auto">
          <a:xfrm>
            <a:off x="0" y="1481205"/>
            <a:ext cx="12191999" cy="520527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361641322" name="Title 1"/>
          <p:cNvSpPr>
            <a:spLocks noGrp="1"/>
          </p:cNvSpPr>
          <p:nvPr>
            <p:ph type="title"/>
          </p:nvPr>
        </p:nvSpPr>
        <p:spPr bwMode="auto"/>
        <p:txBody>
          <a:bodyPr/>
          <a:lstStyle/>
          <a:p>
            <a:pPr>
              <a:defRPr/>
            </a:pPr>
            <a:endParaRPr/>
          </a:p>
        </p:txBody>
      </p:sp>
      <p:sp>
        <p:nvSpPr>
          <p:cNvPr id="1712733707" name="Content Placeholder 2"/>
          <p:cNvSpPr>
            <a:spLocks noGrp="1"/>
          </p:cNvSpPr>
          <p:nvPr>
            <p:ph idx="1"/>
          </p:nvPr>
        </p:nvSpPr>
        <p:spPr bwMode="auto"/>
        <p:txBody>
          <a:bodyPr/>
          <a:lstStyle/>
          <a:p>
            <a:pPr>
              <a:defRPr/>
            </a:pPr>
            <a:endParaRPr/>
          </a:p>
        </p:txBody>
      </p:sp>
      <p:pic>
        <p:nvPicPr>
          <p:cNvPr id="668761206" name="Picture 668761205"/>
          <p:cNvPicPr>
            <a:picLocks noChangeAspect="1"/>
          </p:cNvPicPr>
          <p:nvPr/>
        </p:nvPicPr>
        <p:blipFill>
          <a:blip r:embed="rId2"/>
          <a:stretch/>
        </p:blipFill>
        <p:spPr bwMode="auto">
          <a:xfrm>
            <a:off x="0" y="423410"/>
            <a:ext cx="12191999" cy="601117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114181910" name="Title 1"/>
          <p:cNvSpPr>
            <a:spLocks noGrp="1"/>
          </p:cNvSpPr>
          <p:nvPr>
            <p:ph type="title"/>
          </p:nvPr>
        </p:nvSpPr>
        <p:spPr bwMode="auto"/>
        <p:txBody>
          <a:bodyPr/>
          <a:lstStyle/>
          <a:p>
            <a:pPr>
              <a:defRPr/>
            </a:pPr>
            <a:endParaRPr/>
          </a:p>
        </p:txBody>
      </p:sp>
      <p:sp>
        <p:nvSpPr>
          <p:cNvPr id="1502718860" name="Content Placeholder 2"/>
          <p:cNvSpPr>
            <a:spLocks noGrp="1"/>
          </p:cNvSpPr>
          <p:nvPr>
            <p:ph idx="1"/>
          </p:nvPr>
        </p:nvSpPr>
        <p:spPr bwMode="auto"/>
        <p:txBody>
          <a:bodyPr/>
          <a:lstStyle/>
          <a:p>
            <a:pPr>
              <a:defRPr/>
            </a:pPr>
            <a:endParaRPr/>
          </a:p>
        </p:txBody>
      </p:sp>
      <p:pic>
        <p:nvPicPr>
          <p:cNvPr id="167879780" name="Picture 167879779"/>
          <p:cNvPicPr>
            <a:picLocks noChangeAspect="1"/>
          </p:cNvPicPr>
          <p:nvPr/>
        </p:nvPicPr>
        <p:blipFill>
          <a:blip r:embed="rId2"/>
          <a:stretch/>
        </p:blipFill>
        <p:spPr bwMode="auto">
          <a:xfrm>
            <a:off x="248478" y="0"/>
            <a:ext cx="11695043" cy="685799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097653976" name="Title 1"/>
          <p:cNvSpPr>
            <a:spLocks noGrp="1"/>
          </p:cNvSpPr>
          <p:nvPr>
            <p:ph type="title"/>
          </p:nvPr>
        </p:nvSpPr>
        <p:spPr bwMode="auto"/>
        <p:txBody>
          <a:bodyPr/>
          <a:lstStyle/>
          <a:p>
            <a:pPr>
              <a:defRPr/>
            </a:pPr>
            <a:r>
              <a:t>Need for data Science </a:t>
            </a:r>
          </a:p>
        </p:txBody>
      </p:sp>
      <p:sp>
        <p:nvSpPr>
          <p:cNvPr id="846436246" name="Content Placeholder 2"/>
          <p:cNvSpPr>
            <a:spLocks noGrp="1"/>
          </p:cNvSpPr>
          <p:nvPr>
            <p:ph idx="1"/>
          </p:nvPr>
        </p:nvSpPr>
        <p:spPr bwMode="auto"/>
        <p:txBody>
          <a:bodyPr/>
          <a:lstStyle/>
          <a:p>
            <a:pPr>
              <a:defRPr/>
            </a:pPr>
            <a:endParaRPr/>
          </a:p>
        </p:txBody>
      </p:sp>
      <p:pic>
        <p:nvPicPr>
          <p:cNvPr id="1950437508" name="Picture 1950437507"/>
          <p:cNvPicPr>
            <a:picLocks noChangeAspect="1"/>
          </p:cNvPicPr>
          <p:nvPr/>
        </p:nvPicPr>
        <p:blipFill>
          <a:blip r:embed="rId2"/>
          <a:stretch/>
        </p:blipFill>
        <p:spPr bwMode="auto">
          <a:xfrm>
            <a:off x="1156124" y="1559235"/>
            <a:ext cx="9614268" cy="510944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51696330" name="Title 1"/>
          <p:cNvSpPr>
            <a:spLocks noGrp="1"/>
          </p:cNvSpPr>
          <p:nvPr>
            <p:ph type="title"/>
          </p:nvPr>
        </p:nvSpPr>
        <p:spPr bwMode="auto"/>
        <p:txBody>
          <a:bodyPr/>
          <a:lstStyle/>
          <a:p>
            <a:pPr>
              <a:defRPr/>
            </a:pPr>
            <a:endParaRPr/>
          </a:p>
        </p:txBody>
      </p:sp>
      <p:sp>
        <p:nvSpPr>
          <p:cNvPr id="228312560" name="Content Placeholder 2"/>
          <p:cNvSpPr>
            <a:spLocks noGrp="1"/>
          </p:cNvSpPr>
          <p:nvPr>
            <p:ph idx="1"/>
          </p:nvPr>
        </p:nvSpPr>
        <p:spPr bwMode="auto"/>
        <p:txBody>
          <a:bodyPr/>
          <a:lstStyle/>
          <a:p>
            <a:pPr>
              <a:defRPr/>
            </a:pPr>
            <a:endParaRPr/>
          </a:p>
        </p:txBody>
      </p:sp>
      <p:pic>
        <p:nvPicPr>
          <p:cNvPr id="1148517177" name="Picture 1148517176"/>
          <p:cNvPicPr>
            <a:picLocks noChangeAspect="1"/>
          </p:cNvPicPr>
          <p:nvPr/>
        </p:nvPicPr>
        <p:blipFill>
          <a:blip r:embed="rId2"/>
          <a:stretch/>
        </p:blipFill>
        <p:spPr bwMode="auto">
          <a:xfrm>
            <a:off x="253999" y="0"/>
            <a:ext cx="11683999" cy="6858000"/>
          </a:xfrm>
          <a:prstGeom prst="rect">
            <a:avLst/>
          </a:prstGeom>
        </p:spPr>
      </p:pic>
    </p:spTree>
  </p:cSld>
  <p:clrMapOvr>
    <a:masterClrMapping/>
  </p:clrMapOvr>
</p:sld>
</file>

<file path=ppt/theme/theme1.xml><?xml version="1.0" encoding="utf-8"?>
<a:theme xmlns:a="http://schemas.openxmlformats.org/drawingml/2006/main" name="Office Theme">
  <a:themeElements>
    <a:clrScheme name="New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Arial"/>
        <a:ea typeface="Arial"/>
        <a:cs typeface="Arial"/>
      </a:majorFont>
      <a:minorFont>
        <a:latin typeface="Arial"/>
        <a:ea typeface="Arial"/>
        <a:cs typeface="Arial"/>
      </a:minorFont>
    </a:fontScheme>
    <a:fmtScheme name="Office Them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82</TotalTime>
  <Words>340</Words>
  <Application>Microsoft Office PowerPoint</Application>
  <DocSecurity>0</DocSecurity>
  <PresentationFormat>Widescreen</PresentationFormat>
  <Paragraphs>25</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AdvOT260e5629</vt:lpstr>
      <vt:lpstr>AdvOT8b89b10c.I</vt:lpstr>
      <vt:lpstr>Arial</vt:lpstr>
      <vt:lpstr>Office Theme</vt:lpstr>
      <vt:lpstr>CSE315:Introduction to Data Science</vt:lpstr>
      <vt:lpstr>PowerPoint Presentation</vt:lpstr>
      <vt:lpstr>PowerPoint Presentation</vt:lpstr>
      <vt:lpstr>PowerPoint Presentation</vt:lpstr>
      <vt:lpstr>Need for data Science</vt:lpstr>
      <vt:lpstr>PowerPoint Presentation</vt:lpstr>
      <vt:lpstr>PowerPoint Presentation</vt:lpstr>
      <vt:lpstr>Need for data Science </vt:lpstr>
      <vt:lpstr>PowerPoint Presentation</vt:lpstr>
      <vt:lpstr>Steps involved in Data Science</vt:lpstr>
      <vt:lpstr>Steps involved in Data Science</vt:lpstr>
      <vt:lpstr>Steps involved in Data Science</vt:lpstr>
      <vt:lpstr>Steps involved in Data Science</vt:lpstr>
      <vt:lpstr>Steps involved in Data Science</vt:lpstr>
      <vt:lpstr>Steps involved in Data Science</vt:lpstr>
      <vt:lpstr>Data Science</vt:lpstr>
      <vt:lpstr>Data Science</vt:lpstr>
      <vt:lpstr>AI, ML and Data Science</vt:lpstr>
      <vt:lpstr>Data Science Models</vt:lpstr>
      <vt:lpstr>Data Science Tasks</vt:lpstr>
      <vt:lpstr>Data Science Process</vt:lpstr>
      <vt:lpstr>Objectives of Data Science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Science</dc:title>
  <dc:subject/>
  <dc:creator>DIU</dc:creator>
  <cp:keywords/>
  <dc:description/>
  <cp:lastModifiedBy>Motasem Billah Asik</cp:lastModifiedBy>
  <cp:revision>22</cp:revision>
  <dcterms:modified xsi:type="dcterms:W3CDTF">2024-03-30T08:20:08Z</dcterms:modified>
  <cp:category/>
  <dc:identifier/>
  <cp:contentStatus/>
  <dc:language/>
  <cp:version/>
</cp:coreProperties>
</file>